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4300" autoAdjust="0"/>
  </p:normalViewPr>
  <p:slideViewPr>
    <p:cSldViewPr>
      <p:cViewPr varScale="1">
        <p:scale>
          <a:sx n="85" d="100"/>
          <a:sy n="85" d="100"/>
        </p:scale>
        <p:origin x="-23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0C5B02-BAFC-4DC7-8207-229DFA76BD8C}" type="datetimeFigureOut">
              <a:rPr lang="en-US" smtClean="0"/>
              <a:pPr/>
              <a:t>10/17/2009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A7E3E3-5247-49BD-AF64-37410733E06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Demo:</a:t>
            </a:r>
          </a:p>
          <a:p>
            <a:pPr marL="228600" indent="-228600">
              <a:buAutoNum type="arabicPeriod"/>
            </a:pPr>
            <a:r>
              <a:rPr lang="en-US" dirty="0" smtClean="0"/>
              <a:t>Explain example</a:t>
            </a:r>
            <a:r>
              <a:rPr lang="en-US" baseline="0" dirty="0" smtClean="0"/>
              <a:t> WCF SOA origins</a:t>
            </a:r>
          </a:p>
          <a:p>
            <a:pPr marL="685800" lvl="1" indent="-228600">
              <a:buAutoNum type="arabicPeriod"/>
            </a:pPr>
            <a:r>
              <a:rPr lang="en-US" baseline="0" dirty="0" smtClean="0"/>
              <a:t>Appropriately factored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Explain </a:t>
            </a:r>
            <a:r>
              <a:rPr lang="en-US" baseline="0" dirty="0" err="1" smtClean="0"/>
              <a:t>ISomeService</a:t>
            </a:r>
            <a:endParaRPr lang="en-US" baseline="0" dirty="0" smtClean="0"/>
          </a:p>
          <a:p>
            <a:pPr marL="685800" lvl="1" indent="-228600">
              <a:buAutoNum type="arabicPeriod"/>
            </a:pPr>
            <a:r>
              <a:rPr lang="en-US" baseline="0" dirty="0" smtClean="0"/>
              <a:t>Yes it smells!</a:t>
            </a:r>
          </a:p>
          <a:p>
            <a:pPr marL="228600" lvl="0" indent="-228600">
              <a:buAutoNum type="arabicPeriod"/>
            </a:pPr>
            <a:r>
              <a:rPr lang="en-US" baseline="0" dirty="0" err="1" smtClean="0"/>
              <a:t>ProxyBase</a:t>
            </a:r>
            <a:endParaRPr lang="en-US" baseline="0" dirty="0" smtClean="0"/>
          </a:p>
          <a:p>
            <a:pPr marL="228600" lvl="0" indent="-228600">
              <a:buAutoNum type="arabicPeriod"/>
            </a:pPr>
            <a:r>
              <a:rPr lang="en-US" baseline="0" dirty="0" err="1" smtClean="0"/>
              <a:t>TestHost</a:t>
            </a:r>
            <a:endParaRPr lang="en-US" baseline="0" dirty="0" smtClean="0"/>
          </a:p>
          <a:p>
            <a:pPr marL="228600" lvl="0" indent="-228600">
              <a:buAutoNum type="arabicPeriod"/>
            </a:pPr>
            <a:r>
              <a:rPr lang="en-US" baseline="0" dirty="0" err="1" smtClean="0"/>
              <a:t>WinClient</a:t>
            </a:r>
            <a:endParaRPr lang="en-US" baseline="0" dirty="0" smtClean="0"/>
          </a:p>
          <a:p>
            <a:pPr marL="228600" lvl="0" indent="-22860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7E3E3-5247-49BD-AF64-37410733E06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lvl="0" indent="-228600"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SL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Test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Client</a:t>
            </a:r>
          </a:p>
          <a:p>
            <a:pPr marL="228600" lvl="0" indent="-228600"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Add SL .Web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Add reference to normal assembly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Fix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Show Mini-CLR limitations</a:t>
            </a:r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 net.tcp</a:t>
            </a:r>
          </a:p>
          <a:p>
            <a:pPr lvl="1"/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IExtensibleDataObject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lvl="1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Encoding</a:t>
            </a:r>
          </a:p>
          <a:p>
            <a:pPr lvl="1"/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ConfigurationManager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Fix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*** Build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*** Stop dev servers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6. Show Mini-CLR references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7. Run it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Show no synchronous operations exception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9. Fix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ISomeService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SomeService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&amp;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MainPage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Run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Show cross-domain error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7E3E3-5247-49BD-AF64-37410733E06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Right Click!</a:t>
            </a:r>
          </a:p>
          <a:p>
            <a:pPr>
              <a:buFontTx/>
              <a:buChar char="-"/>
            </a:pPr>
            <a:r>
              <a:rPr lang="en-US" dirty="0" smtClean="0"/>
              <a:t>Switch Programs</a:t>
            </a:r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None/>
            </a:pPr>
            <a:r>
              <a:rPr lang="en-US" dirty="0" smtClean="0"/>
              <a:t>Demo</a:t>
            </a:r>
          </a:p>
          <a:p>
            <a:pPr marL="228600" lvl="0" indent="-228600">
              <a:buAutoNum type="arabicPeriod"/>
            </a:pPr>
            <a:r>
              <a:rPr lang="en-US" dirty="0" smtClean="0"/>
              <a:t>Show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DomainPolicyRetriever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lvl="0" indent="-228600">
              <a:buAutoNum type="arabicPeriod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Show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SuperHost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Show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ServiceHost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additions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Show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config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support</a:t>
            </a:r>
          </a:p>
          <a:p>
            <a:pPr lvl="1"/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WebHttp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endpoint behavior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Show added Http endpoint for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SomeService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 Turn off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Mex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6. This should do it, right?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7. No!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8. Show People collection is empty!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9.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Now what?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7E3E3-5247-49BD-AF64-37410733E06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Right Click!</a:t>
            </a:r>
          </a:p>
          <a:p>
            <a:pPr>
              <a:buFontTx/>
              <a:buChar char="-"/>
            </a:pPr>
            <a:r>
              <a:rPr lang="en-US" dirty="0" smtClean="0"/>
              <a:t>Switch Programs</a:t>
            </a:r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None/>
            </a:pPr>
            <a:r>
              <a:rPr lang="en-US" dirty="0" smtClean="0"/>
              <a:t>Demo</a:t>
            </a:r>
          </a:p>
          <a:p>
            <a:pPr lvl="0"/>
            <a:r>
              <a:rPr lang="en-US" dirty="0" smtClean="0"/>
              <a:t>1.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Fix Person namespaces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Run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Is that it?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Yes!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 But we can do better!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7E3E3-5247-49BD-AF64-37410733E06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Right Click!</a:t>
            </a:r>
          </a:p>
          <a:p>
            <a:pPr>
              <a:buFontTx/>
              <a:buChar char="-"/>
            </a:pPr>
            <a:r>
              <a:rPr lang="en-US" dirty="0" smtClean="0"/>
              <a:t>Switch Programs</a:t>
            </a:r>
          </a:p>
          <a:p>
            <a:pPr>
              <a:buFontTx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7E3E3-5247-49BD-AF64-37410733E06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Right Click!</a:t>
            </a:r>
          </a:p>
          <a:p>
            <a:pPr>
              <a:buFontTx/>
              <a:buChar char="-"/>
            </a:pPr>
            <a:r>
              <a:rPr lang="en-US" dirty="0" smtClean="0"/>
              <a:t>Switch Programs</a:t>
            </a:r>
          </a:p>
          <a:p>
            <a:pPr>
              <a:buFontTx/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7E3E3-5247-49BD-AF64-37410733E06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Cross-domain%20policy%20file%20specification%20%20Adobe%20Developer%20Connection.mht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uaterniondesign.net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quaterniondesign@verizon.net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evelopment\Reference\Code%20Camp%202009.2\Retrofit\Nirvana\Nirvana.sl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evelopment\Reference\Code%20Camp%202009.2\Retrofit\Napolean\Napolean.sln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600200" y="685800"/>
            <a:ext cx="7543800" cy="1470025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Retrofitting Your WCF SOA for Silverlight</a:t>
            </a:r>
            <a:endParaRPr lang="en-US" sz="32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447800" y="2286000"/>
            <a:ext cx="7696200" cy="127317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Philly.net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Code Camp 2009.2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Recap…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Significantly reduced functional set on client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No sync operations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No net.tcp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Nothing but </a:t>
            </a:r>
            <a:r>
              <a:rPr lang="en-US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BasicHttpBinding</a:t>
            </a:r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Mysterious cross-domain error</a:t>
            </a:r>
          </a:p>
          <a:p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Cross-Domain huh?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What is cross-domain policy?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hlinkClick r:id="rId2" action="ppaction://hlinkfile"/>
              </a:rPr>
              <a:t>Adobe</a:t>
            </a:r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Now what?</a:t>
            </a:r>
          </a:p>
          <a:p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Back to Work!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Act III: Super Host!</a:t>
            </a:r>
          </a:p>
          <a:p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Where are my People?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DataContract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equivalence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Fully qualified name includes the namespace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WCF thoroughly mangles namespace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namespace.name == namespace.name</a:t>
            </a:r>
          </a:p>
          <a:p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Back to Work!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Act IV: Happy Ending!</a:t>
            </a:r>
          </a:p>
          <a:p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Host Reduction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Endpoint redundancy for each service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Tedious indeed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Always wrap best practices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No worries about Cross-Domain Policy</a:t>
            </a:r>
          </a:p>
          <a:p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Thanks for your time!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1272915" y="2286000"/>
            <a:ext cx="7848600" cy="762000"/>
          </a:xfrm>
        </p:spPr>
        <p:txBody>
          <a:bodyPr>
            <a:normAutofit lnSpcReduction="10000"/>
          </a:bodyPr>
          <a:lstStyle/>
          <a:p>
            <a:r>
              <a:rPr lang="en-US" sz="4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Michael Montgomery</a:t>
            </a:r>
          </a:p>
          <a:p>
            <a:pPr lvl="1">
              <a:buNone/>
            </a:pPr>
            <a:endParaRPr lang="en-US" sz="3200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lvl="0"/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219200" y="2819400"/>
            <a:ext cx="5257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None/>
            </a:pPr>
            <a:r>
              <a:rPr lang="en-US" sz="32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Principle Solution Architect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219200" y="3886200"/>
            <a:ext cx="6477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None/>
            </a:pPr>
            <a:r>
              <a:rPr lang="en-US" sz="3200" dirty="0" smtClean="0">
                <a:solidFill>
                  <a:schemeClr val="tx2">
                    <a:lumMod val="20000"/>
                    <a:lumOff val="80000"/>
                  </a:schemeClr>
                </a:solidFill>
                <a:hlinkClick r:id="rId3"/>
              </a:rPr>
              <a:t>www.quaterniondesign.net</a:t>
            </a:r>
            <a:endParaRPr lang="en-US" sz="3200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lvl="1">
              <a:buNone/>
            </a:pPr>
            <a:r>
              <a:rPr lang="en-US" sz="3200" dirty="0" smtClean="0">
                <a:solidFill>
                  <a:schemeClr val="tx2">
                    <a:lumMod val="20000"/>
                    <a:lumOff val="80000"/>
                  </a:schemeClr>
                </a:solidFill>
                <a:hlinkClick r:id="rId4"/>
              </a:rPr>
              <a:t>quaterniondesign@verizon.net</a:t>
            </a:r>
            <a:endParaRPr lang="en-US" sz="3200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19200" y="3200400"/>
            <a:ext cx="5562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None/>
            </a:pPr>
            <a:r>
              <a:rPr lang="en-US" sz="32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Quaternion Design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600200" y="685800"/>
            <a:ext cx="78486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Michael ‘Monty’ Montgomery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295400" y="2286000"/>
            <a:ext cx="7848599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Lead Solution Architect </a:t>
            </a:r>
          </a:p>
          <a:p>
            <a:pPr marL="0" marR="0" lvl="0" indent="0" algn="l" defTabSz="914400" rtl="0" eaLnBrk="1" fontAlgn="auto" latinLnBrk="0" hangingPunct="1">
              <a:lnSpc>
                <a:spcPct val="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NextGen Healthcare Information Systems, Inc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Principal Solution Architect</a:t>
            </a:r>
          </a:p>
          <a:p>
            <a:pPr marL="0" marR="0" lvl="0" indent="0" algn="l" defTabSz="914400" rtl="0" eaLnBrk="1" fontAlgn="auto" latinLnBrk="0" hangingPunct="1">
              <a:lnSpc>
                <a:spcPct val="6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Quaternion Design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About Me…</a:t>
            </a:r>
            <a:endParaRPr lang="en-US" sz="4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Slinging code for over 20 years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Practicing Solution Architect in the Microsoft Practice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Write </a:t>
            </a:r>
            <a:r>
              <a:rPr lang="en-US" i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From the Field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for IASA</a:t>
            </a:r>
          </a:p>
          <a:p>
            <a:r>
              <a:rPr lang="pt-BR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Expertise: C#, WCF, LINQ (L2O)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Crafting WCF based SOA since 2007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What to expect: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Nothing but code!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 real world story in IV Acts!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Practical Solution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Original Techniques</a:t>
            </a:r>
          </a:p>
          <a:p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What I expect of you: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Working Knowledge</a:t>
            </a: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WCF</a:t>
            </a: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Silverlight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Exposure To</a:t>
            </a: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.NET </a:t>
            </a:r>
            <a:r>
              <a:rPr lang="en-US" dirty="0" err="1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Async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Patterns</a:t>
            </a:r>
          </a:p>
          <a:p>
            <a:pPr lvl="1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WCF Self-Hosting</a:t>
            </a:r>
          </a:p>
          <a:p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Use Silverlight with my WCF SOA? 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743200"/>
            <a:ext cx="7848600" cy="3505200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“Silverlight (aka The Mini-CLR) supports WCF.”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“Just call my WCF services from Silverlight.”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“Just reference the existing proxy DLLs.”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“We’ll share the common framework assemblies on both sides.”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“We’ll just use the proxy code generator.”</a:t>
            </a:r>
          </a:p>
          <a:p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62400" y="1752600"/>
            <a:ext cx="2613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No Problem!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Questions for You!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How many have tried this?</a:t>
            </a:r>
          </a:p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How many have succeeded?</a:t>
            </a:r>
          </a:p>
          <a:p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OK! Let’s do it!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Act I: Nirvana</a:t>
            </a:r>
          </a:p>
          <a:p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 descr="setup.ico">
            <a:hlinkClick r:id="rId3" action="ppaction://program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3352800"/>
            <a:ext cx="121920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600200" y="1143000"/>
            <a:ext cx="7467600" cy="6096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OK! Let’s do it!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5400" y="2286000"/>
            <a:ext cx="7848600" cy="3505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Act II: The Mini-CLR’s Napoleon Complex</a:t>
            </a:r>
          </a:p>
          <a:p>
            <a:endParaRPr lang="en-US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 descr="setup.ico">
            <a:hlinkClick r:id="rId3" action="ppaction://program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3352800"/>
            <a:ext cx="121920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ueprint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Blueprint</Template>
  <TotalTime>93</TotalTime>
  <Words>503</Words>
  <Application>Microsoft Office PowerPoint</Application>
  <PresentationFormat>On-screen Show (4:3)</PresentationFormat>
  <Paragraphs>130</Paragraphs>
  <Slides>16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Blueprint</vt:lpstr>
      <vt:lpstr>Retrofitting Your WCF SOA for Silverlight</vt:lpstr>
      <vt:lpstr>Slide 2</vt:lpstr>
      <vt:lpstr>About Me…</vt:lpstr>
      <vt:lpstr>What to expect:</vt:lpstr>
      <vt:lpstr>What I expect of you:</vt:lpstr>
      <vt:lpstr>Use Silverlight with my WCF SOA? </vt:lpstr>
      <vt:lpstr>Questions for You!</vt:lpstr>
      <vt:lpstr>OK! Let’s do it!</vt:lpstr>
      <vt:lpstr>OK! Let’s do it!</vt:lpstr>
      <vt:lpstr>Recap…</vt:lpstr>
      <vt:lpstr>Cross-Domain huh?</vt:lpstr>
      <vt:lpstr>Back to Work!</vt:lpstr>
      <vt:lpstr>Where are my People?</vt:lpstr>
      <vt:lpstr>Back to Work!</vt:lpstr>
      <vt:lpstr>Host Reduction</vt:lpstr>
      <vt:lpstr>Thanks for your time!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Retrofitting Your WCF SOA for Silverlight</dc:title>
  <dc:creator>Montgomery, Michael</dc:creator>
  <cp:lastModifiedBy>Montgomery, Michael</cp:lastModifiedBy>
  <cp:revision>33</cp:revision>
  <dcterms:created xsi:type="dcterms:W3CDTF">2006-08-16T00:00:00Z</dcterms:created>
  <dcterms:modified xsi:type="dcterms:W3CDTF">2009-10-17T13:20:56Z</dcterms:modified>
</cp:coreProperties>
</file>